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B94B-8DD0-496E-981B-DF05C03E1852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FAF0-2C73-4ED4-856C-DAC26FD2401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642910" y="214290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57356" y="500042"/>
          <a:ext cx="5452514" cy="5911872"/>
        </p:xfrm>
        <a:graphic>
          <a:graphicData uri="http://schemas.openxmlformats.org/drawingml/2006/table">
            <a:tbl>
              <a:tblPr/>
              <a:tblGrid>
                <a:gridCol w="1145655"/>
                <a:gridCol w="1074835"/>
                <a:gridCol w="1074835"/>
                <a:gridCol w="1075461"/>
                <a:gridCol w="1081728"/>
              </a:tblGrid>
              <a:tr h="73898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VE: Participação nas Vendas Anuais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VEB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VEPL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VEH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2025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2030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2035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pt-B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pt-B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86" marR="537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000232" y="285729"/>
          <a:ext cx="5000660" cy="6215104"/>
        </p:xfrm>
        <a:graphic>
          <a:graphicData uri="http://schemas.openxmlformats.org/drawingml/2006/table">
            <a:tbl>
              <a:tblPr/>
              <a:tblGrid>
                <a:gridCol w="1250028"/>
                <a:gridCol w="1250028"/>
                <a:gridCol w="1250028"/>
                <a:gridCol w="1250576"/>
              </a:tblGrid>
              <a:tr h="77688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VE: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Consumo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Energia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Elétrica</a:t>
                      </a:r>
                      <a:endParaRPr lang="pt-BR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Times New Roman"/>
                        </a:rPr>
                        <a:t>TWh</a:t>
                      </a:r>
                      <a:endParaRPr lang="pt-BR" sz="800" dirty="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ANO</a:t>
                      </a:r>
                      <a:endParaRPr lang="pt-BR" sz="800" dirty="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VE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Mercado (*)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%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2015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0,05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540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-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2020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1,2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660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0,2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2025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7,5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820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0,9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2030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23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1000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2,3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2035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44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1200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3,7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2040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65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</a:rPr>
                        <a:t>1420</a:t>
                      </a:r>
                      <a:endParaRPr lang="pt-BR" sz="80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</a:rPr>
                        <a:t>4,6</a:t>
                      </a:r>
                      <a:endParaRPr lang="pt-BR" sz="800" dirty="0">
                        <a:latin typeface="Times New Roman"/>
                        <a:ea typeface="Times New Roman"/>
                      </a:endParaRPr>
                    </a:p>
                  </a:txBody>
                  <a:tcPr marL="48570" marR="485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643042" y="357165"/>
          <a:ext cx="5643602" cy="6000792"/>
        </p:xfrm>
        <a:graphic>
          <a:graphicData uri="http://schemas.openxmlformats.org/drawingml/2006/table">
            <a:tbl>
              <a:tblPr/>
              <a:tblGrid>
                <a:gridCol w="1128325"/>
                <a:gridCol w="1692817"/>
                <a:gridCol w="1693476"/>
                <a:gridCol w="1128984"/>
              </a:tblGrid>
              <a:tr h="75009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Consumo de Combustíveis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Milhões de m</a:t>
                      </a:r>
                      <a:r>
                        <a:rPr lang="pt-BR" sz="1500" b="1" baseline="30000">
                          <a:latin typeface="Times New Roman"/>
                          <a:ea typeface="Times New Roman"/>
                        </a:rPr>
                        <a:t>3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ANO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Sem VE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Evitado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>
                          <a:latin typeface="Times New Roman"/>
                          <a:ea typeface="Times New Roman"/>
                        </a:rPr>
                        <a:t>%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2015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41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0,04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0,1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2020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46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1,1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2,4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2025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52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4,7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9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2030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59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11,7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2035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66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20,4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31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2040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72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latin typeface="Times New Roman"/>
                          <a:ea typeface="Times New Roman"/>
                        </a:rPr>
                        <a:t>28,8</a:t>
                      </a:r>
                      <a:endParaRPr lang="pt-BR" sz="100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latin typeface="Times New Roman"/>
                          <a:ea typeface="Times New Roman"/>
                        </a:rPr>
                        <a:t>40</a:t>
                      </a:r>
                      <a:endParaRPr lang="pt-BR" sz="1000" dirty="0">
                        <a:latin typeface="Times New Roman"/>
                        <a:ea typeface="Times New Roman"/>
                      </a:endParaRPr>
                    </a:p>
                  </a:txBody>
                  <a:tcPr marL="58750" marR="587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113</Words>
  <Application>Microsoft Office PowerPoint</Application>
  <PresentationFormat>Apresentação na tela (4:3)</PresentationFormat>
  <Paragraphs>97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Piaf</dc:creator>
  <cp:lastModifiedBy>Piaf</cp:lastModifiedBy>
  <cp:revision>2</cp:revision>
  <dcterms:created xsi:type="dcterms:W3CDTF">2009-11-11T10:28:14Z</dcterms:created>
  <dcterms:modified xsi:type="dcterms:W3CDTF">2009-11-11T10:44:41Z</dcterms:modified>
</cp:coreProperties>
</file>